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448" r:id="rId5"/>
    <p:sldId id="2462" r:id="rId6"/>
    <p:sldId id="259" r:id="rId7"/>
    <p:sldId id="2451" r:id="rId8"/>
    <p:sldId id="2432" r:id="rId9"/>
    <p:sldId id="2463" r:id="rId10"/>
    <p:sldId id="2464" r:id="rId11"/>
    <p:sldId id="2465" r:id="rId12"/>
    <p:sldId id="2466" r:id="rId13"/>
    <p:sldId id="2433" r:id="rId14"/>
    <p:sldId id="2469" r:id="rId15"/>
    <p:sldId id="2467" r:id="rId16"/>
    <p:sldId id="2468" r:id="rId17"/>
    <p:sldId id="2470" r:id="rId18"/>
    <p:sldId id="2471" r:id="rId19"/>
    <p:sldId id="2472" r:id="rId20"/>
    <p:sldId id="2473" r:id="rId21"/>
    <p:sldId id="2474" r:id="rId22"/>
    <p:sldId id="2475" r:id="rId23"/>
    <p:sldId id="2457" r:id="rId24"/>
    <p:sldId id="2456" r:id="rId25"/>
    <p:sldId id="24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153"/>
    <a:srgbClr val="E99757"/>
    <a:srgbClr val="01023B"/>
    <a:srgbClr val="898989"/>
    <a:srgbClr val="2F3342"/>
    <a:srgbClr val="A5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>
        <p:scale>
          <a:sx n="90" d="100"/>
          <a:sy n="90" d="100"/>
        </p:scale>
        <p:origin x="398" y="-91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1021" y="-34375"/>
            <a:ext cx="12120979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04" y="1453307"/>
            <a:ext cx="9561251" cy="1040749"/>
          </a:xfrm>
        </p:spPr>
        <p:txBody>
          <a:bodyPr/>
          <a:lstStyle/>
          <a:p>
            <a:r>
              <a:rPr lang="en-US" sz="60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Flip robo inc.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93810" y="5003475"/>
            <a:ext cx="5167313" cy="802436"/>
          </a:xfrm>
        </p:spPr>
        <p:txBody>
          <a:bodyPr/>
          <a:lstStyle/>
          <a:p>
            <a:r>
              <a:rPr lang="en-US" sz="2800" dirty="0">
                <a:solidFill>
                  <a:srgbClr val="00B0F0"/>
                </a:solidFill>
              </a:rPr>
              <a:t>By:- Vivek kumar Singh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1171" y="3242684"/>
            <a:ext cx="4669653" cy="708337"/>
          </a:xfrm>
        </p:spPr>
        <p:txBody>
          <a:bodyPr/>
          <a:lstStyle/>
          <a:p>
            <a:r>
              <a:rPr lang="en-US" sz="2400" i="1" dirty="0">
                <a:solidFill>
                  <a:srgbClr val="FFFF00"/>
                </a:solidFill>
              </a:rPr>
              <a:t>Rating prediction projects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5128" y="2418985"/>
            <a:ext cx="8652767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table  </a:t>
            </a:r>
            <a:endParaRPr lang="en-US" sz="4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56431314"/>
              </p:ext>
            </p:extLst>
          </p:nvPr>
        </p:nvGraphicFramePr>
        <p:xfrm>
          <a:off x="1802167" y="2414365"/>
          <a:ext cx="8655726" cy="2947747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636668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246050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1997476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1775532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599562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n-lt"/>
                          <a:cs typeface="Biome Light" panose="020B0303030204020804" pitchFamily="34" charset="0"/>
                        </a:rPr>
                        <a:t>Rating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n-lt"/>
                          <a:cs typeface="Biome Light" panose="020B0303030204020804" pitchFamily="34" charset="0"/>
                        </a:rPr>
                        <a:t>Before cleaning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n-lt"/>
                          <a:cs typeface="Biome Light" panose="020B0303030204020804" pitchFamily="34" charset="0"/>
                        </a:rPr>
                        <a:t>After cleaning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839525">
                <a:tc>
                  <a:txBody>
                    <a:bodyPr/>
                    <a:lstStyle/>
                    <a:p>
                      <a:pPr algn="l"/>
                      <a:r>
                        <a:rPr lang="en-US" sz="2000" b="1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Rating</a:t>
                      </a:r>
                      <a:r>
                        <a:rPr lang="en-US" sz="20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1.000000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-0.210990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-0.209456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754330">
                <a:tc>
                  <a:txBody>
                    <a:bodyPr/>
                    <a:lstStyle/>
                    <a:p>
                      <a:pPr algn="l"/>
                      <a:r>
                        <a:rPr lang="en-US" sz="2000" b="1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Before cleaning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0.210990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1.000000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0.975291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54330">
                <a:tc>
                  <a:txBody>
                    <a:bodyPr/>
                    <a:lstStyle/>
                    <a:p>
                      <a:pPr algn="l"/>
                      <a:r>
                        <a:rPr lang="en-US" sz="2000" b="1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After cleaning 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-0.209456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0.975291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1.000000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43C93-4E9A-B1CF-405C-619B5F4F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68" y="5735132"/>
            <a:ext cx="9347198" cy="952952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Here,neattext is used for cleaning all type of unwanted text which we find in text review 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C28B8-23E0-6948-2BEB-86C5616631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6000" y="169916"/>
            <a:ext cx="5080000" cy="982133"/>
          </a:xfrm>
        </p:spPr>
        <p:txBody>
          <a:bodyPr/>
          <a:lstStyle/>
          <a:p>
            <a:r>
              <a:rPr lang="en-US" sz="4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en-IN" sz="4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5037F1-BB47-EBBF-14CC-BDC316B5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1310772"/>
            <a:ext cx="10837333" cy="653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492161-A29F-5122-786F-AF52713F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3" y="2069066"/>
            <a:ext cx="10837333" cy="35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80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1EDDD-B116-2420-9702-973BBFD6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198533"/>
            <a:ext cx="11565467" cy="965200"/>
          </a:xfrm>
        </p:spPr>
        <p:txBody>
          <a:bodyPr/>
          <a:lstStyle/>
          <a:p>
            <a:pPr algn="just"/>
            <a:r>
              <a:rPr lang="en-US" sz="2000" dirty="0"/>
              <a:t>Vectorizer is used to convert string/text data into </a:t>
            </a:r>
            <a:r>
              <a:rPr lang="en-US" sz="2000" dirty="0" err="1"/>
              <a:t>numeric,so</a:t>
            </a:r>
            <a:r>
              <a:rPr lang="en-US" sz="2000" dirty="0"/>
              <a:t> they work on prediction when model is created. Here, tfidf vectorizer is used. </a:t>
            </a:r>
            <a:endParaRPr lang="en-IN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608580-32A6-6835-4378-FD6F1B6C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94" y="1964265"/>
            <a:ext cx="9818211" cy="205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851F71-4417-DFCE-1272-66995A7D0563}"/>
              </a:ext>
            </a:extLst>
          </p:cNvPr>
          <p:cNvSpPr txBox="1"/>
          <p:nvPr/>
        </p:nvSpPr>
        <p:spPr>
          <a:xfrm>
            <a:off x="3259667" y="313267"/>
            <a:ext cx="5393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rgbClr val="FFFF00"/>
                </a:solidFill>
              </a:rPr>
              <a:t>PRE-PROCESSING</a:t>
            </a:r>
          </a:p>
          <a:p>
            <a:r>
              <a:rPr lang="en-US" sz="3600" b="1" i="1" dirty="0">
                <a:solidFill>
                  <a:srgbClr val="FFFF00"/>
                </a:solidFill>
              </a:rPr>
              <a:t>             </a:t>
            </a:r>
            <a:r>
              <a:rPr lang="en-US" sz="3600" b="1" u="sng" dirty="0">
                <a:solidFill>
                  <a:srgbClr val="FFFF00"/>
                </a:solidFill>
              </a:rPr>
              <a:t>VECTORIZER</a:t>
            </a:r>
            <a:endParaRPr lang="en-IN" sz="36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57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76F1E7-6458-F369-5AFB-20AF8395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467" y="4910667"/>
            <a:ext cx="7950199" cy="711200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Splitting train and test data for model training and prediction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069C6-0CD3-6C56-9D50-F2792FA7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8" y="1809782"/>
            <a:ext cx="8991600" cy="1822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0B07D1-7B0C-5013-F8F9-18B4697236DE}"/>
              </a:ext>
            </a:extLst>
          </p:cNvPr>
          <p:cNvSpPr txBox="1"/>
          <p:nvPr/>
        </p:nvSpPr>
        <p:spPr>
          <a:xfrm>
            <a:off x="2187625" y="649616"/>
            <a:ext cx="841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TRAINING AND PREDICTION </a:t>
            </a:r>
            <a:endParaRPr lang="en-IN" sz="3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EE1EBE-33C5-955A-66D2-EFF570F8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67" y="5800937"/>
            <a:ext cx="9982200" cy="887730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These are the algorithms which is used to train the data and for most effective model shows best results we select that model and save it for prediction 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6BF95-E4DC-B540-2033-A14A1F98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1235048"/>
            <a:ext cx="6206066" cy="3929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B45B5-4D53-CEC0-D166-ED22E5AA703E}"/>
              </a:ext>
            </a:extLst>
          </p:cNvPr>
          <p:cNvSpPr txBox="1"/>
          <p:nvPr/>
        </p:nvSpPr>
        <p:spPr>
          <a:xfrm>
            <a:off x="2226733" y="523434"/>
            <a:ext cx="7996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ALGORITHM USED FOR CREATING MODELS </a:t>
            </a:r>
            <a:endParaRPr lang="en-IN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ECBB1-AC5E-CA44-7F0B-58F1653C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1235047"/>
            <a:ext cx="5918200" cy="39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0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6DC631-0B3D-3251-F752-0BBC12D5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28" y="5542334"/>
            <a:ext cx="4114800" cy="421480"/>
          </a:xfrm>
        </p:spPr>
        <p:txBody>
          <a:bodyPr/>
          <a:lstStyle/>
          <a:p>
            <a:r>
              <a:rPr lang="en-US" sz="2400" dirty="0">
                <a:solidFill>
                  <a:srgbClr val="FFFF00"/>
                </a:solidFill>
              </a:rPr>
              <a:t>Linear SVC </a:t>
            </a:r>
            <a:endParaRPr lang="en-IN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88795-806D-B403-CE57-7207068E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846"/>
            <a:ext cx="5664200" cy="4162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FE4D9-3FC3-9825-B971-9942FE8FE59E}"/>
              </a:ext>
            </a:extLst>
          </p:cNvPr>
          <p:cNvSpPr txBox="1"/>
          <p:nvPr/>
        </p:nvSpPr>
        <p:spPr>
          <a:xfrm>
            <a:off x="1397000" y="442563"/>
            <a:ext cx="10147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MODEL SCORES,LOSS, PRECISION, RECALL AND CONFUSION MATRIX </a:t>
            </a:r>
            <a:endParaRPr lang="en-IN" sz="28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968FB-05BA-AFFF-68E7-7DA6E149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2846"/>
            <a:ext cx="5528733" cy="416242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D4EDCC5-B89C-CF86-4949-B30F1E7181D7}"/>
              </a:ext>
            </a:extLst>
          </p:cNvPr>
          <p:cNvSpPr txBox="1">
            <a:spLocks/>
          </p:cNvSpPr>
          <p:nvPr/>
        </p:nvSpPr>
        <p:spPr>
          <a:xfrm>
            <a:off x="6961860" y="5543604"/>
            <a:ext cx="4114800" cy="42148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00"/>
                </a:solidFill>
              </a:rPr>
              <a:t>Logistic regression </a:t>
            </a:r>
            <a:endParaRPr lang="en-IN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17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AACB9-A79A-676E-61F8-82FBA339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2" y="5453803"/>
            <a:ext cx="4114800" cy="421480"/>
          </a:xfrm>
        </p:spPr>
        <p:txBody>
          <a:bodyPr/>
          <a:lstStyle/>
          <a:p>
            <a:r>
              <a:rPr lang="en-US" sz="2400" dirty="0">
                <a:solidFill>
                  <a:srgbClr val="FFFF00"/>
                </a:solidFill>
              </a:rPr>
              <a:t>Multinomial NB</a:t>
            </a:r>
            <a:endParaRPr lang="en-IN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19802-1386-7202-79DD-1C9322EA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0" y="723317"/>
            <a:ext cx="5582180" cy="430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6ABFE-2F0D-5BAC-3088-3872C353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33" y="723318"/>
            <a:ext cx="5656792" cy="43053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78C9224D-66FF-54C0-23C1-5D6D8653BFD9}"/>
              </a:ext>
            </a:extLst>
          </p:cNvPr>
          <p:cNvSpPr txBox="1">
            <a:spLocks/>
          </p:cNvSpPr>
          <p:nvPr/>
        </p:nvSpPr>
        <p:spPr>
          <a:xfrm>
            <a:off x="6993467" y="5453802"/>
            <a:ext cx="4224865" cy="42147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00"/>
                </a:solidFill>
              </a:rPr>
              <a:t>Sdg classifier </a:t>
            </a:r>
            <a:endParaRPr lang="en-IN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77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82E0E-7DC9-FC5E-8417-D4CA6CB9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149003"/>
            <a:ext cx="4699000" cy="421480"/>
          </a:xfrm>
        </p:spPr>
        <p:txBody>
          <a:bodyPr/>
          <a:lstStyle/>
          <a:p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LBGM classifier </a:t>
            </a:r>
            <a:endParaRPr lang="en-IN" sz="1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3E59D-5DFC-B387-0FCA-982C9B01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" y="592667"/>
            <a:ext cx="5784851" cy="426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A92FF-39CF-3CD0-9704-B3A235A7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67" y="592667"/>
            <a:ext cx="5852584" cy="42672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E9BD206-F1B1-DBE1-3498-D26BCD22AB4C}"/>
              </a:ext>
            </a:extLst>
          </p:cNvPr>
          <p:cNvSpPr txBox="1">
            <a:spLocks/>
          </p:cNvSpPr>
          <p:nvPr/>
        </p:nvSpPr>
        <p:spPr>
          <a:xfrm>
            <a:off x="6925733" y="5149003"/>
            <a:ext cx="4699000" cy="42148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classifier </a:t>
            </a:r>
            <a:endParaRPr lang="en-IN" sz="1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47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F1D00-E3E6-F279-6F33-00E91512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33" y="4895003"/>
            <a:ext cx="10405534" cy="760730"/>
          </a:xfrm>
        </p:spPr>
        <p:txBody>
          <a:bodyPr/>
          <a:lstStyle/>
          <a:p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IS USED FOR ANLYSING THAT IF MODEL IS OVERFITTED OR NOT OR IT MIGHT BE UNDERFITTED </a:t>
            </a:r>
            <a:endParaRPr lang="en-I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E83F6-1B51-8DE7-D75B-C61A68E7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71" y="2250863"/>
            <a:ext cx="7629525" cy="1844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DAC20-C049-3087-2007-8EBE1B1F6745}"/>
              </a:ext>
            </a:extLst>
          </p:cNvPr>
          <p:cNvSpPr txBox="1"/>
          <p:nvPr/>
        </p:nvSpPr>
        <p:spPr>
          <a:xfrm>
            <a:off x="3276599" y="880534"/>
            <a:ext cx="5870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</a:t>
            </a:r>
            <a:endParaRPr lang="en-IN" sz="4400" b="1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35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64D34-8DD0-3F2E-860A-BEDD3E35E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3" y="1869228"/>
            <a:ext cx="8593667" cy="3609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63EE7C-2A2A-829E-29F2-C5617BA07369}"/>
              </a:ext>
            </a:extLst>
          </p:cNvPr>
          <p:cNvSpPr txBox="1"/>
          <p:nvPr/>
        </p:nvSpPr>
        <p:spPr>
          <a:xfrm>
            <a:off x="3742268" y="635001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CARD </a:t>
            </a:r>
            <a:endParaRPr lang="en-IN" sz="5400" i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393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C21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867" y="1659467"/>
            <a:ext cx="6443133" cy="905933"/>
          </a:xfrm>
        </p:spPr>
        <p:txBody>
          <a:bodyPr>
            <a:noAutofit/>
          </a:bodyPr>
          <a:lstStyle/>
          <a:p>
            <a:r>
              <a:rPr lang="en-US" sz="5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Saving the model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6999" y="5494867"/>
            <a:ext cx="6637867" cy="973436"/>
          </a:xfrm>
        </p:spPr>
        <p:txBody>
          <a:bodyPr/>
          <a:lstStyle/>
          <a:p>
            <a:r>
              <a:rPr lang="en-US" sz="1600" spc="300" dirty="0">
                <a:latin typeface="Arial" panose="020B0604020202020204" pitchFamily="34" charset="0"/>
                <a:cs typeface="Arial" panose="020B0604020202020204" pitchFamily="34" charset="0"/>
              </a:rPr>
              <a:t>As the all models some of models are showing effective behavior, but her logistic regression model are selected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3DAD1-959E-73E6-D4C9-AA693F713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1" y="2480732"/>
            <a:ext cx="6282266" cy="258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678" y="253999"/>
            <a:ext cx="3645590" cy="973667"/>
          </a:xfrm>
        </p:spPr>
        <p:txBody>
          <a:bodyPr/>
          <a:lstStyle/>
          <a:p>
            <a:r>
              <a:rPr lang="en-US" sz="4400" b="1" i="1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430867"/>
            <a:ext cx="5897217" cy="4555066"/>
          </a:xfrm>
        </p:spPr>
        <p:txBody>
          <a:bodyPr>
            <a:normAutofit fontScale="92500" lnSpcReduction="20000"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Through this project we are able to learn Various Natural language processing technique such as lemmatization and stemming, removal of stop word   </a:t>
            </a:r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This project has shown us importance of sampling, modelling and prediction of data.</a:t>
            </a:r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With the help of different types of tool, we use to clean the dataset, cleaning null values. And also vectorized the text data into numeric data.</a:t>
            </a:r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With the help of tfidf we use vectorizer.</a:t>
            </a:r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Also, we use here cross validation for </a:t>
            </a:r>
            <a:r>
              <a:rPr lang="en-US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analysing</a:t>
            </a:r>
            <a:r>
              <a:rPr lang="en-US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the model is overfitted or not.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We made use of natural language processing and create the models. We select and save best model fitted. As per here logistic regression is best selected model.</a:t>
            </a:r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761456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b="1" i="1" spc="3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Vivek kumar Singh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+91-8340487418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15867" y="3903126"/>
            <a:ext cx="3547533" cy="518795"/>
          </a:xfrm>
        </p:spPr>
        <p:txBody>
          <a:bodyPr>
            <a:no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Vivek.singh11030@gmail.com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17721" y="5054600"/>
            <a:ext cx="3945467" cy="759396"/>
          </a:xfrm>
        </p:spPr>
        <p:txBody>
          <a:bodyPr/>
          <a:lstStyle/>
          <a:p>
            <a:r>
              <a:rPr lang="en-US" sz="2800" dirty="0"/>
              <a:t>FLIP ROBO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HOW WE DID LAST YEAR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317073"/>
            <a:ext cx="5897217" cy="3701988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E7F94-26AE-1634-C8E0-9CDB70B9D64E}"/>
              </a:ext>
            </a:extLst>
          </p:cNvPr>
          <p:cNvSpPr txBox="1"/>
          <p:nvPr/>
        </p:nvSpPr>
        <p:spPr>
          <a:xfrm>
            <a:off x="6095999" y="2207788"/>
            <a:ext cx="52726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have a client who has a website where people write different reviews for technical products.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they are adding a new feature to their website i.e.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reviewer will have to add stars(rating) as well with the review. The rating is out 5 stars and it only has 5 options available 1 star, 2 stars, 3 stars, 4 stars, 5 stars.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review.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190" y="1260630"/>
            <a:ext cx="5489211" cy="1331649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 statement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972D6-52A9-6497-F48F-60BC172B7176}"/>
              </a:ext>
            </a:extLst>
          </p:cNvPr>
          <p:cNvSpPr txBox="1"/>
          <p:nvPr/>
        </p:nvSpPr>
        <p:spPr>
          <a:xfrm>
            <a:off x="5676723" y="3052963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Client want to predict ratings for the reviews which were written in the past and they don’t have a rating.</a:t>
            </a:r>
          </a:p>
          <a:p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So, we have to build an application which can predict the rating by seeing the review. 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>
                <a:solidFill>
                  <a:srgbClr val="0102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9A19AD-52BA-2019-A8AE-C56DDD7E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9" y="1624941"/>
            <a:ext cx="7365553" cy="481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71513B-AA23-481E-D3AD-267B1A5556A8}"/>
              </a:ext>
            </a:extLst>
          </p:cNvPr>
          <p:cNvSpPr txBox="1"/>
          <p:nvPr/>
        </p:nvSpPr>
        <p:spPr>
          <a:xfrm>
            <a:off x="8345010" y="2965142"/>
            <a:ext cx="26366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5 star- 13898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99757"/>
                </a:solidFill>
              </a:rPr>
              <a:t>4 star-4432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3 star-2291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i="1" dirty="0">
                <a:solidFill>
                  <a:srgbClr val="002060"/>
                </a:solidFill>
              </a:rPr>
              <a:t>These are the categories of target variable.</a:t>
            </a:r>
            <a:endParaRPr lang="en-IN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FF252A-5B90-90B5-04A8-28515A90D5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60156-F498-85FC-EECA-105BF8B1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57" y="5078339"/>
            <a:ext cx="9117367" cy="1140468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Before cleaning the feature columns here how it looks like.</a:t>
            </a:r>
            <a:br>
              <a:rPr lang="en-US" sz="18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It is review columns which has string/ text data </a:t>
            </a:r>
            <a:endParaRPr lang="en-IN" sz="18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50B421-AE0F-045E-3FC3-BCB28CAA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6" y="367060"/>
            <a:ext cx="11407806" cy="41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4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0DC0DB-8411-E4F1-F1CA-CE9A0927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5423883"/>
            <a:ext cx="8380520" cy="737220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Visualizing the text where, rating==3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A5F4326-B501-BB71-5D3A-52872FE9DF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063" r="6063"/>
          <a:stretch/>
        </p:blipFill>
        <p:spPr>
          <a:xfrm>
            <a:off x="0" y="241916"/>
            <a:ext cx="11931587" cy="4543147"/>
          </a:xfrm>
        </p:spPr>
      </p:pic>
    </p:spTree>
    <p:extLst>
      <p:ext uri="{BB962C8B-B14F-4D97-AF65-F5344CB8AC3E}">
        <p14:creationId xmlns:p14="http://schemas.microsoft.com/office/powerpoint/2010/main" val="275084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A3CBF63-18B4-7E49-0315-8E5C0EA1D4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FBDDF-2A9E-6FD2-A078-C5E17E66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511" y="5690212"/>
            <a:ext cx="9072978" cy="754975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the text, where rating ==4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CE05E-51B2-F148-FF5E-9D4A10B8C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145"/>
            <a:ext cx="12192000" cy="51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87001B-5D5D-5E5B-E109-4F3545E4ED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284" r="5284"/>
          <a:stretch/>
        </p:blipFill>
        <p:spPr>
          <a:xfrm>
            <a:off x="0" y="0"/>
            <a:ext cx="12192000" cy="4470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8C5ACC-A1F6-6D36-DD5B-0B317646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20" y="5565926"/>
            <a:ext cx="8353888" cy="843752"/>
          </a:xfrm>
        </p:spPr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Visualizing the text where, rating==5 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55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1340</TotalTime>
  <Words>547</Words>
  <Application>Microsoft Office PowerPoint</Application>
  <PresentationFormat>Widescreen</PresentationFormat>
  <Paragraphs>87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Flip robo inc.</vt:lpstr>
      <vt:lpstr>Agenda</vt:lpstr>
      <vt:lpstr>INTRODUCTION</vt:lpstr>
      <vt:lpstr>PowerPoint Presentation</vt:lpstr>
      <vt:lpstr>Visualization </vt:lpstr>
      <vt:lpstr>Before cleaning the feature columns here how it looks like. It is review columns which has string/ text data </vt:lpstr>
      <vt:lpstr>Visualizing the text where, rating==3</vt:lpstr>
      <vt:lpstr>Visualizing the text, where rating ==4</vt:lpstr>
      <vt:lpstr>Visualizing the text where, rating==5 </vt:lpstr>
      <vt:lpstr>Correlation table  </vt:lpstr>
      <vt:lpstr>Here,neattext is used for cleaning all type of unwanted text which we find in text review </vt:lpstr>
      <vt:lpstr>Vectorizer is used to convert string/text data into numeric,so they work on prediction when model is created. Here, tfidf vectorizer is used. </vt:lpstr>
      <vt:lpstr>Splitting train and test data for model training and prediction </vt:lpstr>
      <vt:lpstr>These are the algorithms which is used to train the data and for most effective model shows best results we select that model and save it for prediction </vt:lpstr>
      <vt:lpstr>Linear SVC </vt:lpstr>
      <vt:lpstr>Multinomial NB</vt:lpstr>
      <vt:lpstr>LBGM classifier </vt:lpstr>
      <vt:lpstr>CROSS VALIDATION IS USED FOR ANLYSING THAT IF MODEL IS OVERFITTED OR NOT OR IT MIGHT BE UNDERFITTED </vt:lpstr>
      <vt:lpstr>PowerPoint Presentation</vt:lpstr>
      <vt:lpstr>Saving the model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Flip robo inc.</dc:title>
  <dc:creator>bks30596@gmail.com</dc:creator>
  <cp:lastModifiedBy>bks30596@gmail.com</cp:lastModifiedBy>
  <cp:revision>1</cp:revision>
  <dcterms:created xsi:type="dcterms:W3CDTF">2022-10-27T08:39:03Z</dcterms:created>
  <dcterms:modified xsi:type="dcterms:W3CDTF">2022-10-28T06:59:31Z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